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57" r:id="rId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250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2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4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9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1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5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1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6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36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9CEB8-1E93-4243-BA65-F2B67B0A8730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91B53-27AA-4953-869C-DFB84B634B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53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8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68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8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74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9281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C83DA43-58B2-4CCE-BAF6-6D6841162A7D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8" y="0"/>
            <a:ext cx="73120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294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Nurlat-gimnazy</dc:creator>
  <cp:lastModifiedBy>Nurlat-gimnazy</cp:lastModifiedBy>
  <cp:revision>1</cp:revision>
  <dcterms:created xsi:type="dcterms:W3CDTF">2020-01-18T08:02:19Z</dcterms:created>
  <dcterms:modified xsi:type="dcterms:W3CDTF">2020-01-18T08:03:26Z</dcterms:modified>
</cp:coreProperties>
</file>